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8" r:id="rId1"/>
  </p:sldMasterIdLst>
  <p:notesMasterIdLst>
    <p:notesMasterId r:id="rId12"/>
  </p:notesMasterIdLst>
  <p:sldIdLst>
    <p:sldId id="256" r:id="rId2"/>
    <p:sldId id="310" r:id="rId3"/>
    <p:sldId id="311" r:id="rId4"/>
    <p:sldId id="312" r:id="rId5"/>
    <p:sldId id="313" r:id="rId6"/>
    <p:sldId id="314" r:id="rId7"/>
    <p:sldId id="317" r:id="rId8"/>
    <p:sldId id="315" r:id="rId9"/>
    <p:sldId id="316" r:id="rId10"/>
    <p:sldId id="30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660033"/>
    <a:srgbClr val="000099"/>
    <a:srgbClr val="009900"/>
    <a:srgbClr val="3333CC"/>
    <a:srgbClr val="006600"/>
    <a:srgbClr val="660066"/>
    <a:srgbClr val="6600FF"/>
    <a:srgbClr val="FF33CC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D4FDD-1550-474E-A3DC-669D9ABD74F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14B9E-E603-464D-B4B0-5D65DD6D58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32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4144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14B9E-E603-464D-B4B0-5D65DD6D58B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02E834-3718-4E84-9605-44CBDD00C57B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73ED147-D9C0-48FB-AF2E-1036C3BC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844824"/>
            <a:ext cx="828509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 - тренинг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«Искусство самопрезентации»</a:t>
            </a:r>
          </a:p>
          <a:p>
            <a:pPr algn="ctr"/>
            <a:endParaRPr lang="ru-RU" sz="3600" b="1" dirty="0">
              <a:ln w="12700">
                <a:noFill/>
                <a:prstDash val="solid"/>
              </a:ln>
              <a:solidFill>
                <a:srgbClr val="3333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4365104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b="1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Бекимова</a:t>
            </a:r>
            <a:r>
              <a:rPr 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Н.К.,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учитель-дефектолог, тифлопедагог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2348" y="6165304"/>
            <a:ext cx="2168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Кокшетау, 2021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г.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620688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ГККП «Детский сад «</a:t>
            </a:r>
            <a:r>
              <a:rPr lang="kk-KZ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 бала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города Кокшетау </a:t>
            </a:r>
          </a:p>
          <a:p>
            <a:pPr algn="ctr"/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отделе образования по городу Кокшетау</a:t>
            </a:r>
          </a:p>
          <a:p>
            <a:pPr algn="ctr"/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образования Акмолинской области»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1344606" cy="1293526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348880"/>
            <a:ext cx="7871270" cy="10001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>
                <a:ln w="12700">
                  <a:noFill/>
                  <a:prstDash val="solid"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4400" dirty="0">
                <a:ln w="12700">
                  <a:noFill/>
                  <a:prstDash val="solid"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>
                <a:ln w="12700">
                  <a:noFill/>
                  <a:prstDash val="solid"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участие!</a:t>
            </a:r>
            <a:endParaRPr lang="ru-RU" sz="4400" dirty="0">
              <a:ln w="12700">
                <a:noFill/>
                <a:prstDash val="solid"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332656"/>
            <a:ext cx="4860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1412776"/>
            <a:ext cx="77768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Мудрость дня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 человеке все должно быть прекрасно: и лицо, и одежда, и душа, и мысли»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А.П.Чехов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1556792"/>
            <a:ext cx="74168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err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36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амопрезентация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(от англ. </a:t>
            </a:r>
            <a:r>
              <a:rPr kumimoji="0" lang="ru-RU" sz="36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self-presentation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происходит от английского  слова  «самоподача»,  то  есть  представление  себя  другим.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87624" y="1628800"/>
            <a:ext cx="687625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«Что в имени твоём»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Содержание: участникам предлагается записать своё имя по буквам и подобрать к ним те качества, которые характеризуют его.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ow-to-Write-a-Very-Long-Poem-illustr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789040"/>
            <a:ext cx="2774014" cy="28393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87624" y="1124744"/>
            <a:ext cx="7092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«Я и мои таланты»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Содержание: участникам предлагается рассказать о своих талантах.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296934940252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284984"/>
            <a:ext cx="2886380" cy="334553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1514981"/>
            <a:ext cx="81369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«</a:t>
            </a:r>
            <a:r>
              <a:rPr kumimoji="0" lang="ru-RU" sz="32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Эмоджи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Содержание: участникам предлагается рассказать разными эмоциями стихотворения «Мишка косолапый», «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Аю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отыр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партада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RS5205_L61901_2-lp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3789040"/>
            <a:ext cx="6096000" cy="23743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3548" y="1370965"/>
            <a:ext cx="81369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«Интонация»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Содержание: участникам предлагается придумать и прочитать предложения разными интонациями.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чко с текстом: овальное 7">
            <a:extLst>
              <a:ext uri="{FF2B5EF4-FFF2-40B4-BE49-F238E27FC236}">
                <a16:creationId xmlns:a16="http://schemas.microsoft.com/office/drawing/2014/main" xmlns="" id="{0E2DDD14-196D-4DA2-99ED-A4B4FDD07BC9}"/>
              </a:ext>
            </a:extLst>
          </p:cNvPr>
          <p:cNvSpPr/>
          <p:nvPr/>
        </p:nvSpPr>
        <p:spPr>
          <a:xfrm rot="651076">
            <a:off x="586685" y="3967555"/>
            <a:ext cx="2880320" cy="2304256"/>
          </a:xfrm>
          <a:prstGeom prst="wedgeEllipse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Например: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 наступила.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 наступила?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 наступила!</a:t>
            </a:r>
          </a:p>
        </p:txBody>
      </p:sp>
    </p:spTree>
    <p:extLst>
      <p:ext uri="{BB962C8B-B14F-4D97-AF65-F5344CB8AC3E}">
        <p14:creationId xmlns:p14="http://schemas.microsoft.com/office/powerpoint/2010/main" xmlns="" val="3164240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55576" y="950531"/>
            <a:ext cx="756084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«Скороговорки»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Содержание: участникам предлагается прочитать скороговорку в своем естественном темпе несколько раз, затем постепенно увеличивать темп.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Главное - не быстрое ускорение темпа, а чтение и произношение без ошибок. 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844824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</p:txBody>
      </p:sp>
      <p:pic>
        <p:nvPicPr>
          <p:cNvPr id="4" name="Рисунок 3" descr="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212976"/>
            <a:ext cx="3196200" cy="328498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2730</TotalTime>
  <Words>222</Words>
  <Application>Microsoft Office PowerPoint</Application>
  <PresentationFormat>Экран (4:3)</PresentationFormat>
  <Paragraphs>42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 за участие!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300</cp:revision>
  <dcterms:created xsi:type="dcterms:W3CDTF">2015-04-18T10:19:10Z</dcterms:created>
  <dcterms:modified xsi:type="dcterms:W3CDTF">2021-11-01T10:15:39Z</dcterms:modified>
</cp:coreProperties>
</file>